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i79YE+UBM3R2N0N2EvFRj60wRy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OpenSans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OpenSans-italic.fntdata"/><Relationship Id="rId6" Type="http://schemas.openxmlformats.org/officeDocument/2006/relationships/slide" Target="slides/slide2.xml"/><Relationship Id="rId18" Type="http://schemas.openxmlformats.org/officeDocument/2006/relationships/font" Target="fonts/Open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0c79d82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40c79d82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5e268fdf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5e268fdf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</a:pPr>
            <a:r>
              <a:rPr b="0" i="0" lang="da" sz="5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b="0" i="0" sz="5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Generalforsamling </a:t>
            </a:r>
            <a:endParaRPr b="0" i="0" sz="4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03</a:t>
            </a: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/10-202</a:t>
            </a: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2</a:t>
            </a:r>
            <a:endParaRPr b="0" i="0" sz="4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7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-9.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næstformand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kasserer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4" name="Google Shape;12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0c79d82c8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10. Eventuelt?</a:t>
            </a:r>
            <a:endParaRPr/>
          </a:p>
        </p:txBody>
      </p:sp>
      <p:sp>
        <p:nvSpPr>
          <p:cNvPr id="130" name="Google Shape;130;g140c79d82c8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5e268fdf54_0_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Kahoot tid!!</a:t>
            </a:r>
            <a:endParaRPr/>
          </a:p>
        </p:txBody>
      </p:sp>
      <p:sp>
        <p:nvSpPr>
          <p:cNvPr id="136" name="Google Shape;136;g15e268fdf54_0_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Derefter pizza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4"/>
          <p:cNvSpPr txBox="1"/>
          <p:nvPr/>
        </p:nvSpPr>
        <p:spPr>
          <a:xfrm>
            <a:off x="353100" y="1116000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Hvad står ADSL for/laver ADSL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Events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1739175" y="578588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da"/>
              <a:t>Valg af ordstyrer og referent </a:t>
            </a:r>
            <a:endParaRPr/>
          </a:p>
        </p:txBody>
      </p:sp>
      <p:sp>
        <p:nvSpPr>
          <p:cNvPr id="70" name="Google Shape;7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"/>
          <p:cNvSpPr txBox="1"/>
          <p:nvPr>
            <p:ph type="title"/>
          </p:nvPr>
        </p:nvSpPr>
        <p:spPr>
          <a:xfrm>
            <a:off x="311700" y="1808550"/>
            <a:ext cx="8593500" cy="245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på Datalogisk Institut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6" name="Google Shape;76;p2"/>
          <p:cNvSpPr txBox="1"/>
          <p:nvPr>
            <p:ph type="title"/>
          </p:nvPr>
        </p:nvSpPr>
        <p:spPr>
          <a:xfrm>
            <a:off x="86800" y="65600"/>
            <a:ext cx="8818500" cy="8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Hvad står ADSL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3"/>
          <p:cNvPicPr preferRelativeResize="0"/>
          <p:nvPr/>
        </p:nvPicPr>
        <p:blipFill rotWithShape="1">
          <a:blip r:embed="rId3">
            <a:alphaModFix amt="21000"/>
          </a:blip>
          <a:srcRect b="0" l="0" r="0" t="0"/>
          <a:stretch/>
        </p:blipFill>
        <p:spPr>
          <a:xfrm>
            <a:off x="2074538" y="160400"/>
            <a:ext cx="4712938" cy="471291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3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3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p3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88" name="Google Shape;88;p3"/>
          <p:cNvCxnSpPr>
            <a:stCxn id="82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89" name="Google Shape;89;p3"/>
          <p:cNvCxnSpPr>
            <a:stCxn id="83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90" name="Google Shape;90;p3"/>
          <p:cNvCxnSpPr>
            <a:stCxn id="84" idx="3"/>
            <a:endCxn id="91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91" name="Google Shape;91;p3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ADSL Event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Valg-Udvalg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6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Årsberetning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9" name="Google Shape;99;p6"/>
          <p:cNvSpPr txBox="1"/>
          <p:nvPr/>
        </p:nvSpPr>
        <p:spPr>
          <a:xfrm>
            <a:off x="353100" y="1197650"/>
            <a:ext cx="85884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repræsentanter i Studienævnet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2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 i Institutrådet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1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 i Akademiskråd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Vi har holdt grande store brætspilsaftner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Støttet de andre Studerende og Foreninger (F-klubben, FixD)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Næste år, bliver det endnu vildere!!!!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0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	</a:t>
            </a: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Events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10"/>
          <p:cNvSpPr txBox="1"/>
          <p:nvPr/>
        </p:nvSpPr>
        <p:spPr>
          <a:xfrm>
            <a:off x="889575" y="1147350"/>
            <a:ext cx="5517000" cy="3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holdt: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Brætspil aften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Magic Night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Gokart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Wakeboard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Gæt en pris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støttet: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Flam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Hyttetur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F-klubben Fastelavn 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Fix karaoke event</a:t>
            </a:r>
            <a:endParaRPr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Farligt event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da"/>
              <a:t>Facking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Og Lidt flere end der plads til 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</a:t>
            </a: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Regnskabet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6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7" name="Google Shape;117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Ændring til regnskabet året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